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A449-139B-41C1-B36F-183144179CE3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4279-0253-41FB-8002-2DBC8F3B4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3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86800" cy="785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/>
              <a:t>Перечень долгосрочных целевых программ и расходы бюджета на их реализацию на 01.01.2017 </a:t>
            </a:r>
            <a:r>
              <a:rPr lang="ru-RU" sz="2000" b="1" dirty="0" smtClean="0"/>
              <a:t>года</a:t>
            </a:r>
            <a:r>
              <a:rPr lang="ru-RU" sz="2000" dirty="0" smtClean="0"/>
              <a:t>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>
                <a:latin typeface="Arial" charset="0"/>
              </a:rPr>
              <a:t>тыс.руб</a:t>
            </a:r>
            <a:r>
              <a:rPr lang="ru-RU" sz="1400" dirty="0" smtClean="0"/>
              <a:t>                                                                                                                                                                  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49253" name="Group 101"/>
          <p:cNvGraphicFramePr>
            <a:graphicFrameLocks noGrp="1"/>
          </p:cNvGraphicFramePr>
          <p:nvPr>
            <p:ph idx="1"/>
          </p:nvPr>
        </p:nvGraphicFramePr>
        <p:xfrm>
          <a:off x="0" y="928688"/>
          <a:ext cx="8604250" cy="4750119"/>
        </p:xfrm>
        <a:graphic>
          <a:graphicData uri="http://schemas.openxmlformats.org/drawingml/2006/table">
            <a:tbl>
              <a:tblPr/>
              <a:tblGrid>
                <a:gridCol w="506413"/>
                <a:gridCol w="5360987"/>
                <a:gridCol w="1368425"/>
                <a:gridCol w="1368425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№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пп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Направление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План 2016г.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Факт на 01.01.2017г.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«Управление муниципальными финансами и создание условий для эффективного управления муниципальными финансами на 2015-2020 годы»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7 447,0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7 291,2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"Муниципальная политика на 2015-2020 годы"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914,5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«Информационное общество  Андреево-Мелентьевского сельского поселения на 2015-2020 годы»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  Андреево-Мелентьевского сельского поселения на 2015-2020 годы»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«Развитие дорожного хозяйства Андреево-Мелентьевского сельского поселения на 2015-2020 годы 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4 723,8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4 703,6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«Обеспечение качественными жилищно-коммунальными услугами населения  Андреево-Мелентьевского сельского поселения на 2015-2020 годы 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3 296,6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3 093,7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«Энергоэффективность Андреево-Мелентьевского сельского поселения на 2015-2020 годы»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«Охрана окружающей среды и рациональное природопользование  Андреево-Мелентьевского сельского поселения на 2015-2020 годы»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1 680,3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1 680,2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«Развитие культуры  Андреево-Мелентьевского сельского поселения на 2015-2020 годы»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5 155,0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5 142,9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«Развитие физической культуры и спорта  Андреево-Мелентьевского сельского поселения на 2015-2020 годы»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195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Перечень долгосрочных целевых программ и расходы бюджета на их реализацию на 01.01.2017 года. тыс.руб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поступлению денежных средств  на 01.07.2016 года.                                                                                                                                                                  (тыс. руб.)</dc:title>
  <dc:creator>Пользователь Windows</dc:creator>
  <cp:lastModifiedBy>Пользователь Windows</cp:lastModifiedBy>
  <cp:revision>27</cp:revision>
  <dcterms:created xsi:type="dcterms:W3CDTF">2017-01-20T21:53:32Z</dcterms:created>
  <dcterms:modified xsi:type="dcterms:W3CDTF">2017-05-19T11:13:08Z</dcterms:modified>
</cp:coreProperties>
</file>