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8315" autoAdjust="0"/>
  </p:normalViewPr>
  <p:slideViewPr>
    <p:cSldViewPr>
      <p:cViewPr>
        <p:scale>
          <a:sx n="100" d="100"/>
          <a:sy n="100" d="100"/>
        </p:scale>
        <p:origin x="-51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ПРОЕКТ  БЮДЖЕТА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/>
              <a:t>Андреево-Мелентьевс</a:t>
            </a:r>
            <a:r>
              <a:rPr lang="ru-RU" dirty="0" err="1" smtClean="0"/>
              <a:t>кого</a:t>
            </a:r>
            <a:r>
              <a:rPr lang="ru-RU" dirty="0" smtClean="0"/>
              <a:t> </a:t>
            </a:r>
            <a:r>
              <a:rPr lang="ru-RU" dirty="0" smtClean="0"/>
              <a:t>сельского поселения </a:t>
            </a:r>
          </a:p>
          <a:p>
            <a:pPr algn="ctr"/>
            <a:r>
              <a:rPr lang="ru-RU" dirty="0" smtClean="0"/>
              <a:t>на 2018 год и на плановый период 2019 и 2020 годов.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бюджета </a:t>
            </a:r>
            <a:r>
              <a:rPr lang="ru-RU" sz="2800" b="1" dirty="0" err="1" smtClean="0"/>
              <a:t>Андреево-Мелентьевского</a:t>
            </a:r>
            <a:r>
              <a:rPr lang="ru-RU" sz="2800" b="1" dirty="0" smtClean="0"/>
              <a:t> </a:t>
            </a:r>
            <a:r>
              <a:rPr lang="ru-RU" sz="2800" b="1" dirty="0" smtClean="0"/>
              <a:t>сельского поселения на 2018 года и на плановый период 2019 и 2020 годов подготовлен в соответствии с требованиями БК РФ и Положения о бюджетном процессе в </a:t>
            </a:r>
            <a:r>
              <a:rPr lang="ru-RU" sz="2800" b="1" dirty="0" err="1" smtClean="0"/>
              <a:t>Андреево-Мелентьевском</a:t>
            </a:r>
            <a:r>
              <a:rPr lang="ru-RU" sz="2800" b="1" dirty="0" smtClean="0"/>
              <a:t> </a:t>
            </a:r>
            <a:r>
              <a:rPr lang="ru-RU" sz="2800" b="1" dirty="0" smtClean="0"/>
              <a:t>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</a:t>
            </a:r>
            <a:r>
              <a:rPr lang="ru-RU" sz="2400" dirty="0" err="1" smtClean="0"/>
              <a:t>Андреево-Мелентьевского</a:t>
            </a:r>
            <a:r>
              <a:rPr lang="ru-RU" sz="2400" dirty="0" smtClean="0"/>
              <a:t> </a:t>
            </a:r>
            <a:r>
              <a:rPr lang="ru-RU" sz="2400" dirty="0" smtClean="0"/>
              <a:t>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</a:t>
            </a:r>
            <a:r>
              <a:rPr lang="ru-RU" sz="2400" dirty="0" err="1" smtClean="0"/>
              <a:t>Андреево-Мелентьевс</a:t>
            </a:r>
            <a:r>
              <a:rPr lang="ru-RU" sz="2400" dirty="0" err="1" smtClean="0"/>
              <a:t>кого</a:t>
            </a:r>
            <a:r>
              <a:rPr lang="ru-RU" sz="2400" dirty="0" smtClean="0"/>
              <a:t> </a:t>
            </a:r>
            <a:r>
              <a:rPr lang="ru-RU" sz="2400" dirty="0" smtClean="0"/>
              <a:t>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2853301"/>
              </p:ext>
            </p:extLst>
          </p:nvPr>
        </p:nvGraphicFramePr>
        <p:xfrm>
          <a:off x="1333500" y="1916832"/>
          <a:ext cx="6766892" cy="4320480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22739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Законопроект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28.12.2017  №26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641,0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322,9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650,4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327,5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772,1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201,0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149,4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-1051,6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476,9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327,5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772,1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295,2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440,0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-266,5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2544976"/>
              </p:ext>
            </p:extLst>
          </p:nvPr>
        </p:nvGraphicFramePr>
        <p:xfrm>
          <a:off x="1331639" y="1124744"/>
          <a:ext cx="5521279" cy="5874819"/>
        </p:xfrm>
        <a:graphic>
          <a:graphicData uri="http://schemas.openxmlformats.org/drawingml/2006/table">
            <a:tbl>
              <a:tblPr firstRow="1" firstCol="1" bandRow="1"/>
              <a:tblGrid>
                <a:gridCol w="3417664"/>
                <a:gridCol w="701205"/>
                <a:gridCol w="701205"/>
                <a:gridCol w="701205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Андреево-Мелентьевского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11650,1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11998,1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12115,8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«Управление муниципальными  финансами и создание условий для эффективного управления муниципальными финансами на 2015-2020 годы»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5022,9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4979,2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«Муниципальная политика"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386,9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293,4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«Информационное общество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"Обеспечение общественного порядка и противодействие преступности на территории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поеления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«Защита населения и территории от чрезвычайных ситуаций, обеспечение пожарной безопасности и безопасности людей на водных объектах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поеления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87,4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«Обеспечение качественными жилищно-коммунальными услугами  население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2078,7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2543,9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"Охрана окружающей среды и рациональное природопользование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1123,4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548,8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"Молодежь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«Развитие культуры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3192,8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3000,6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3315,9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физической культуры и спорта  в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Андреево-Мелентьевском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сельском поселении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3285697"/>
              </p:ext>
            </p:extLst>
          </p:nvPr>
        </p:nvGraphicFramePr>
        <p:xfrm>
          <a:off x="1466850" y="2132853"/>
          <a:ext cx="6777558" cy="392998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1107028"/>
                <a:gridCol w="1440160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kern="12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322,9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650,4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12772,1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5989,8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5989,8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5901,6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87,4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2000,4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2133,7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2598,9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706,5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548,8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3192,8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3000,6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3315,9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1486111"/>
              </p:ext>
            </p:extLst>
          </p:nvPr>
        </p:nvGraphicFramePr>
        <p:xfrm>
          <a:off x="812800" y="2420887"/>
          <a:ext cx="7719640" cy="2748505"/>
        </p:xfrm>
        <a:graphic>
          <a:graphicData uri="http://schemas.openxmlformats.org/drawingml/2006/table">
            <a:tbl>
              <a:tblPr/>
              <a:tblGrid>
                <a:gridCol w="469503"/>
                <a:gridCol w="1489497"/>
                <a:gridCol w="1944216"/>
                <a:gridCol w="1368152"/>
                <a:gridCol w="1800200"/>
                <a:gridCol w="648072"/>
              </a:tblGrid>
              <a:tr h="20162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Андреево-Мелентьевское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19,7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30,450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effectLst/>
                          <a:latin typeface="Times New Roman"/>
                        </a:rPr>
                        <a:t>19,700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30,450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682</TotalTime>
  <Words>581</Words>
  <Application>Microsoft Office PowerPoint</Application>
  <PresentationFormat>Экран (4:3)</PresentationFormat>
  <Paragraphs>207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 БЮДЖЕТА</vt:lpstr>
      <vt:lpstr>Проект бюджета Андреево-Мелентьевского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Андреево-Мелентьевском сельском поселении:</vt:lpstr>
      <vt:lpstr>Доходы местного бюджета</vt:lpstr>
      <vt:lpstr>Основные параметры собственных доходов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Пользователь Windows</cp:lastModifiedBy>
  <cp:revision>50</cp:revision>
  <dcterms:created xsi:type="dcterms:W3CDTF">2016-11-27T14:37:21Z</dcterms:created>
  <dcterms:modified xsi:type="dcterms:W3CDTF">2018-01-31T10:38:32Z</dcterms:modified>
</cp:coreProperties>
</file>